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A8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16"/>
    <p:restoredTop sz="94607"/>
  </p:normalViewPr>
  <p:slideViewPr>
    <p:cSldViewPr snapToGrid="0" snapToObjects="1">
      <p:cViewPr varScale="1">
        <p:scale>
          <a:sx n="120" d="100"/>
          <a:sy n="120" d="100"/>
        </p:scale>
        <p:origin x="5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0071-5B33-3A4B-9883-491D95D42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8BEB2-D09B-8A4B-A534-A07720F1C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701EC-838A-DB46-9F29-9A1B91A38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454D8-C32D-BF40-AAE2-96561B27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45F31-E352-9649-B9C1-0CF2A880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5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C8AEB-953A-034C-AE24-0B5AB18D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946DA-9CD4-7C4D-966D-2F8F00D57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8CEBA-F8A2-1449-B4AF-061B986EF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ECDBE-9D38-BC42-9816-3C2B46476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2A99A-E260-9D41-B0D5-39FCBD5E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8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511E-37AA-084D-9607-D59573D8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2D320-2ED2-1745-B7C2-BEF66A58F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26575-C4B4-CB46-B6C8-20DA61339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02EE5-6D81-244F-9CA2-B7F054ACB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57352-A35B-7949-A39C-CD8D70BA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66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7FBB-70F0-C348-8C36-B8B7609A1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BE058-C9DF-B744-AC68-CF433C435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37740-B444-8448-8CFC-A2A057CB8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2BD9-1BA6-3A48-8A28-77C8C8D49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A8094-3707-B841-A436-64266352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74D50-55EC-F64D-94CC-4ECDF1BF1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72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B959-B19F-8345-B4A7-AF49F139B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2EA4C-5BB1-8A4B-952D-6951E92AA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DB876-877A-0343-90C4-5D10CF86D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D61D7C-E7AE-C948-871F-2F3160203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61EE4-A74D-DB40-A24D-2D91635EB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BC0214-EB17-1B4C-BCA1-9A48EDAB3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D8B6C0-EC00-6A49-9F4D-7FC8CA9E6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904824-16FB-4A4D-B441-AAF13C8A3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9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A919-120B-2742-B4DF-0F6F717C5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5BD044-9C12-874B-84C1-CE5650D7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F32593-A3AB-284F-8703-7F89189E0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81A429-BDDA-064A-B5F3-111B13FA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E8B728-960F-B744-A2E6-EF3B711E3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C722C-7D25-3C48-A7EA-6EABDD4A5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F9F0B-F485-6048-991E-D95BA0191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54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F9A2C-5904-AF45-8AD5-6C0021D5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32232-FC61-BF42-81C7-FEE693405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43CE5-B539-EB4B-8317-61E97C552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FD13E-4F8B-734E-AC3D-FC2F2DFA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46D67-EAA1-D54A-936D-ACC9D368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63AB4-E726-234F-8E68-BD9A4711C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8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2B65-C5D0-6C45-8FB7-BBAAD3766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413C6E-6E97-7D43-8729-266B99B4A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E088D-8595-1A4A-BDA2-8171F488F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00C9E-B250-CF4D-95D0-69C5E9CD4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D9040-F68D-F64D-A47C-341D0E9FD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7B3F5-2B1A-DD4F-B91E-30C0877C7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49FDA-B6BD-EC40-812C-AAC4F7BE2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68F4A-F8D9-9941-838E-0E05E54F3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A6BE3-1571-764E-86E4-18585AC22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C7823-1C4D-254B-A1E7-27C6D5E0F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0D670-F481-5240-B43D-6BC9DE6B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8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AF34F5-0741-E149-B8F2-F10010CE2D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ABCA7B-83A4-3844-A450-3BFCB9795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DB05F-A59E-F84B-8ABB-7B07D930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95822-54C6-224D-B08E-CABB30D01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47727-9F0A-174F-A412-D9A37C8A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7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D817E5-430F-8943-B3F0-DE28FB1B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E9F52-D244-B844-9193-91C822AE4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C0B99-DB88-3E46-AA09-C04CE3DCAB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5C28E-1E88-754D-9FAE-3BF96699395E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876AA-2138-1146-8056-653F2BB71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FFFC7-047B-4C44-8453-BB3B246D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E49FB-4401-4C4D-B0E2-0F3096B19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F7520-679D-8540-ABBB-18A16B4D9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tHe</a:t>
            </a:r>
            <a:r>
              <a:rPr lang="en-US" dirty="0"/>
              <a:t> </a:t>
            </a:r>
            <a:r>
              <a:rPr lang="en-US" dirty="0" err="1"/>
              <a:t>BaSiCs</a:t>
            </a:r>
            <a:r>
              <a:rPr lang="en-US" dirty="0"/>
              <a:t> </a:t>
            </a:r>
            <a:r>
              <a:rPr lang="en-US" dirty="0" err="1"/>
              <a:t>oF</a:t>
            </a:r>
            <a:r>
              <a:rPr lang="en-US" dirty="0"/>
              <a:t> </a:t>
            </a:r>
            <a:r>
              <a:rPr lang="en-US" dirty="0" err="1"/>
              <a:t>pErSuAsIoN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CF726-73C8-AB44-905B-F34DC59330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Michael Quang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2F5B68-361F-B349-BBD3-63D54663A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619" y="3602038"/>
            <a:ext cx="2550042" cy="2550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322CBA-BFB3-A74B-A508-12AE8056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24000" y="3602038"/>
            <a:ext cx="2550042" cy="255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D676-A751-484F-B52B-09BCF4973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5A8C0"/>
                </a:solidFill>
              </a:rPr>
              <a:t>basic principles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07F7B-6085-8B42-9464-FA0BA4779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Persuasion is the act of causing someone to do something through reasoning or argument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People need a reason to act upon a request</a:t>
            </a: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7030A0"/>
                </a:solidFill>
              </a:rPr>
              <a:t>Using phrases like “I’m going to use the copier before you” are not effective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rgbClr val="7030A0"/>
                </a:solidFill>
              </a:rPr>
              <a:t>Using phrases like “May I use the copier before you because I’m in a rush” are effective</a:t>
            </a:r>
          </a:p>
        </p:txBody>
      </p:sp>
    </p:spTree>
    <p:extLst>
      <p:ext uri="{BB962C8B-B14F-4D97-AF65-F5344CB8AC3E}">
        <p14:creationId xmlns:p14="http://schemas.microsoft.com/office/powerpoint/2010/main" val="116421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33F74-8CF0-8B42-B663-9D2C6710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effective persuasion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E4F82-C61A-F140-B56A-BA00614EE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Know your audience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Establish your credibility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Support your reasoning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Respect others’ opinions</a:t>
            </a: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Find common ground with the audience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E6D21D-6A36-0D4D-9DB3-15B5395DC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321" y="1690688"/>
            <a:ext cx="3092302" cy="309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56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BB815-4A35-CB44-9FFB-39C989C01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non-effective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8E906-804E-5E4D-A89F-44E05FCB8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Talking down to your audience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Threatening your audience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Not being open to ideas other than your own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Citing Wikipedia as a credible 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87BC5-B959-C347-9607-516DEED81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570" y="946409"/>
            <a:ext cx="5292453" cy="297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0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113</Words>
  <Application>Microsoft Macintosh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Wingdings</vt:lpstr>
      <vt:lpstr>Office Theme</vt:lpstr>
      <vt:lpstr>tHe BaSiCs oF pErSuAsIoN </vt:lpstr>
      <vt:lpstr>basic principles </vt:lpstr>
      <vt:lpstr>effective persuasion</vt:lpstr>
      <vt:lpstr>non-effective techniques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BaSiCs oF pErSuAsIoN </dc:title>
  <dc:creator>Michael Quang</dc:creator>
  <cp:lastModifiedBy>Michael Quang</cp:lastModifiedBy>
  <cp:revision>9</cp:revision>
  <dcterms:created xsi:type="dcterms:W3CDTF">2019-11-10T15:19:47Z</dcterms:created>
  <dcterms:modified xsi:type="dcterms:W3CDTF">2019-11-11T19:48:59Z</dcterms:modified>
</cp:coreProperties>
</file>